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embeddedFontLst>
    <p:embeddedFont>
      <p:font typeface="DM Sans" pitchFamily="2" charset="0"/>
      <p:regular r:id="rId10"/>
    </p:embeddedFont>
    <p:embeddedFont>
      <p:font typeface="Libre Baskerville" panose="02000000000000000000" pitchFamily="2" charset="0"/>
      <p:regular r:id="rId11"/>
      <p:bold r:id="rId12"/>
    </p:embeddedFont>
    <p:embeddedFont>
      <p:font typeface="NSimSun" panose="02010609030101010101" pitchFamily="49" charset="-122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1779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DFA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054429"/>
            <a:ext cx="8135057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Fraud Detection in </a:t>
            </a:r>
          </a:p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E-commerce Transactions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endParaRPr lang="en-US" sz="17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66F8213-CD0A-938A-1C32-2670FBAA88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9779" y="5515214"/>
            <a:ext cx="1981477" cy="55252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2C8514-71D7-884E-054D-1F72563AAA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31624" y="7660937"/>
            <a:ext cx="1981477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119" y="2641521"/>
            <a:ext cx="6287453" cy="13608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350"/>
              </a:lnSpc>
              <a:buNone/>
            </a:pPr>
            <a:r>
              <a:rPr lang="en-US" sz="4250" b="1" dirty="0">
                <a:solidFill>
                  <a:srgbClr val="5C4E3D"/>
                </a:solidFill>
                <a:latin typeface="NSimSun" panose="02010609030101010101" pitchFamily="49" charset="-122"/>
                <a:ea typeface="NSimSun" panose="02010609030101010101" pitchFamily="49" charset="-122"/>
                <a:cs typeface="Libre Baskerville" pitchFamily="34" charset="-120"/>
              </a:rPr>
              <a:t>E-Commerce Fraud: A Costly Threat</a:t>
            </a:r>
            <a:endParaRPr lang="en-US" sz="4250" dirty="0">
              <a:latin typeface="NSimSun" panose="02010609030101010101" pitchFamily="49" charset="-122"/>
              <a:ea typeface="NSimSun" panose="02010609030101010101" pitchFamily="49" charset="-122"/>
            </a:endParaRPr>
          </a:p>
        </p:txBody>
      </p:sp>
      <p:sp>
        <p:nvSpPr>
          <p:cNvPr id="3" name="Text 1"/>
          <p:cNvSpPr/>
          <p:nvPr/>
        </p:nvSpPr>
        <p:spPr>
          <a:xfrm>
            <a:off x="762119" y="4220051"/>
            <a:ext cx="6287453" cy="13935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E-commerce fraud involves illegal online transactions. It costs billions to businesses and consumers. In 2023, expected losses may be over $48 billion. Examples include stolen credit cards and fake accounts.</a:t>
            </a:r>
            <a:endParaRPr lang="en-US" sz="17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8448" y="843677"/>
            <a:ext cx="6001822" cy="6001822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88448" y="7090410"/>
            <a:ext cx="6287453" cy="3483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endParaRPr lang="en-US" sz="17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DF02774-E91F-DC74-9CDE-2C418BE344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99531" y="7628664"/>
            <a:ext cx="1981477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81344"/>
            <a:ext cx="112924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Common Types of E-commerce Fraud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Credit Card Fraud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8243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Using stolen credit card information for purchases.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4200406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Account Takeover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4200406" y="4038243"/>
            <a:ext cx="284559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Hacking into customer accounts to make unauthorized purchases.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607022" y="3457099"/>
            <a:ext cx="2845594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Triangulation Fraud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07022" y="4392573"/>
            <a:ext cx="284559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Using a fake store to gather credit card information and buy from real retailers.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11013638" y="3457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Return Fraud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11013638" y="4038243"/>
            <a:ext cx="284559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Returning different or used items for a refund.</a:t>
            </a:r>
            <a:endParaRPr lang="en-US" sz="17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91AD3AF-24FC-FB6D-AB04-CB599D4A5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48923" y="7677073"/>
            <a:ext cx="1981477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05489"/>
            <a:ext cx="681394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How is Fraud Detected?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9379" y="3394591"/>
            <a:ext cx="15180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309580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Fraud Detection Tools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4154329"/>
            <a:ext cx="2927747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Software designed to identify suspicious activity.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309580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22243" y="3394591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30958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Machine Learning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799999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AI learns fraud patterns and analyzes transactions in real-time.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37067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F7EDD4"/>
          </a:solidFill>
          <a:ln w="7620">
            <a:solidFill>
              <a:srgbClr val="DDD3BA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30566" y="5455682"/>
            <a:ext cx="20955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370671"/>
            <a:ext cx="492240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Address Verification System (AVS)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861090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Checks billing addresses to verify the cardholder's identity.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01EE33F-505B-C514-F07A-DCF5C49E8A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76940" y="7675196"/>
            <a:ext cx="1981477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821430"/>
            <a:ext cx="88499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Tips for Safe Online Shopping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870371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Strong Passwords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6154579"/>
            <a:ext cx="300549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Use unique, strong passwords for each account.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39446" y="4870371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139446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Website Security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139446" y="6154579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Look for "https" and the padlock icon.</a:t>
            </a:r>
            <a:endParaRPr lang="en-US" sz="17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5221" y="487037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85221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Avoid Phishing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485221" y="6154579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Don't click suspicious links in emails.</a:t>
            </a:r>
            <a:endParaRPr lang="en-US" sz="17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830997" y="4870371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10830997" y="56641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Monitor Accounts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10830997" y="6154579"/>
            <a:ext cx="300561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Regularly check for unauthorized transactions.</a:t>
            </a:r>
            <a:endParaRPr lang="en-US" sz="175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D60EACA-8E72-DDAD-91B0-91084B0ED2E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648923" y="7677073"/>
            <a:ext cx="1981477" cy="55252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60571"/>
            <a:ext cx="70889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Fighting Fraud Together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1407795" y="4028242"/>
            <a:ext cx="317123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Shared Responsibility</a:t>
            </a:r>
            <a:endParaRPr lang="en-US" sz="22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677853" y="3703915"/>
            <a:ext cx="126444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1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937790" y="28020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Stay Vigilant</a:t>
            </a:r>
            <a:endParaRPr lang="en-US" sz="220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8252579" y="2752844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9937790" y="525458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Stay Informed</a:t>
            </a:r>
            <a:endParaRPr lang="en-US" sz="2200" dirty="0"/>
          </a:p>
        </p:txBody>
      </p:sp>
      <p:pic>
        <p:nvPicPr>
          <p:cNvPr id="10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2653" y="1922978"/>
            <a:ext cx="4564975" cy="4564975"/>
          </a:xfrm>
          <a:prstGeom prst="rect">
            <a:avLst/>
          </a:prstGeom>
        </p:spPr>
      </p:pic>
      <p:sp>
        <p:nvSpPr>
          <p:cNvPr id="11" name="Text 6"/>
          <p:cNvSpPr/>
          <p:nvPr/>
        </p:nvSpPr>
        <p:spPr>
          <a:xfrm>
            <a:off x="7776805" y="5479018"/>
            <a:ext cx="17466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550"/>
              </a:lnSpc>
              <a:buNone/>
            </a:pPr>
            <a:r>
              <a:rPr lang="en-US" sz="2200" dirty="0">
                <a:solidFill>
                  <a:srgbClr val="454240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3</a:t>
            </a:r>
            <a:endParaRPr lang="en-US" sz="2200" dirty="0"/>
          </a:p>
        </p:txBody>
      </p:sp>
      <p:sp>
        <p:nvSpPr>
          <p:cNvPr id="12" name="Text 7"/>
          <p:cNvSpPr/>
          <p:nvPr/>
        </p:nvSpPr>
        <p:spPr>
          <a:xfrm>
            <a:off x="793790" y="6743105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Fraud prevention is a shared responsibility. Businesses and customers must be vigilant. By staying informed, we can reduce e-commerce fraud together.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3601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38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Made by:</a:t>
            </a:r>
            <a:endParaRPr lang="en-US" sz="38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40104"/>
            <a:ext cx="3978116" cy="265021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645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L SURYA PAVAN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622661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2200030426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2928" y="2740104"/>
            <a:ext cx="3978116" cy="2650212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32928" y="5645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N MUKHESH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332928" y="622661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2200031169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72067" y="2740104"/>
            <a:ext cx="3978116" cy="2650212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72067" y="564546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K GNANESWAR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872067" y="6226612"/>
            <a:ext cx="39781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54240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2200031266</a:t>
            </a:r>
            <a:endParaRPr lang="en-US" sz="1750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382BC8-C649-306D-68B5-CAE90D12F8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53138" y="7677073"/>
            <a:ext cx="1981477" cy="55252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734C8B63-63F6-4488-799C-D28AD68F1050}"/>
              </a:ext>
            </a:extLst>
          </p:cNvPr>
          <p:cNvSpPr txBox="1"/>
          <p:nvPr/>
        </p:nvSpPr>
        <p:spPr>
          <a:xfrm>
            <a:off x="688489" y="485719"/>
            <a:ext cx="9183577" cy="8617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000" dirty="0">
                <a:solidFill>
                  <a:srgbClr val="5C4E3D"/>
                </a:solidFill>
                <a:latin typeface="Libre Baskerville" pitchFamily="34" charset="0"/>
                <a:ea typeface="Libre Baskerville" pitchFamily="34" charset="-122"/>
                <a:cs typeface="Libre Baskerville" pitchFamily="34" charset="-120"/>
              </a:rPr>
              <a:t>THANK YOU…!</a:t>
            </a:r>
            <a:endParaRPr lang="en-US" sz="50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252</Words>
  <Application>Microsoft Office PowerPoint</Application>
  <PresentationFormat>Custom</PresentationFormat>
  <Paragraphs>55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NSimSun</vt:lpstr>
      <vt:lpstr>Arial</vt:lpstr>
      <vt:lpstr>Libre Baskerville</vt:lpstr>
      <vt:lpstr>DM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NARAPARAJU  MUKHESH</cp:lastModifiedBy>
  <cp:revision>3</cp:revision>
  <dcterms:created xsi:type="dcterms:W3CDTF">2025-03-03T06:20:23Z</dcterms:created>
  <dcterms:modified xsi:type="dcterms:W3CDTF">2025-03-03T06:24:31Z</dcterms:modified>
</cp:coreProperties>
</file>